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5" r:id="rId6"/>
    <p:sldId id="267" r:id="rId7"/>
    <p:sldId id="268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255828" y="112142"/>
            <a:ext cx="45623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Группа </a:t>
            </a:r>
            <a:r>
              <a:rPr lang="ru-RU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–старшая  и подготовительная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шестой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21.04.2025-27.04.2025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4277032" y="115630"/>
            <a:ext cx="773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5864469"/>
            <a:ext cx="11067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Дюльгер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М.Г  в подготовительной группе провела 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упражнения  на развитие межполушарного взаимодействия.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Нейроупражнения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великолепно развивают внимание, усидчивость и скорость мышления.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MG-20250422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45" y="800099"/>
            <a:ext cx="2690447" cy="4580793"/>
          </a:xfrm>
          <a:prstGeom prst="rect">
            <a:avLst/>
          </a:prstGeom>
          <a:noFill/>
        </p:spPr>
      </p:pic>
      <p:pic>
        <p:nvPicPr>
          <p:cNvPr id="1027" name="Picture 3" descr="C:\Users\1\Desktop\IMG-20250422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0931" y="838201"/>
            <a:ext cx="2312377" cy="2599591"/>
          </a:xfrm>
          <a:prstGeom prst="rect">
            <a:avLst/>
          </a:prstGeom>
          <a:noFill/>
        </p:spPr>
      </p:pic>
      <p:pic>
        <p:nvPicPr>
          <p:cNvPr id="1028" name="Picture 4" descr="C:\Users\1\Desktop\IMG-20250422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699" y="844061"/>
            <a:ext cx="2382718" cy="2444262"/>
          </a:xfrm>
          <a:prstGeom prst="rect">
            <a:avLst/>
          </a:prstGeom>
          <a:noFill/>
        </p:spPr>
      </p:pic>
      <p:pic>
        <p:nvPicPr>
          <p:cNvPr id="1029" name="Picture 5" descr="C:\Users\1\Desktop\IMG-20250422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3754" y="767862"/>
            <a:ext cx="3657600" cy="4806461"/>
          </a:xfrm>
          <a:prstGeom prst="rect">
            <a:avLst/>
          </a:prstGeom>
          <a:noFill/>
        </p:spPr>
      </p:pic>
      <p:pic>
        <p:nvPicPr>
          <p:cNvPr id="1030" name="Picture 6" descr="C:\Users\1\Desktop\IMG-20250422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515" y="3455377"/>
            <a:ext cx="2989386" cy="2321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235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28.04.2025-30.04.2025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37987" y="38253"/>
            <a:ext cx="438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5693435"/>
            <a:ext cx="110673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Педагоги нашего комплекса провели  ряд мероприятий, направленные на формирование навыков безопасного поведения на 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дороге.Т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акие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уроки-важный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шаг  в профилактике детского травматизма и воспитания грамотных пешеходов 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 :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Дюльгер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М.Г. 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Ченчикова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а.А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20" y="793631"/>
            <a:ext cx="2531405" cy="20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004" y="741872"/>
            <a:ext cx="3226279" cy="244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7297" y="2613805"/>
            <a:ext cx="2430823" cy="30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901" y="3286665"/>
            <a:ext cx="3157269" cy="22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226" y="696555"/>
            <a:ext cx="3694772" cy="255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1720" y="3278038"/>
            <a:ext cx="3157269" cy="22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5638" y="3252159"/>
            <a:ext cx="2467154" cy="22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128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12.05.2025-18.05.2025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5477608"/>
            <a:ext cx="88334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этой неделе  дети окунулись в мир чудес и фокусов. В ходе экспериментирования маленькие фокусники  научились разным фокусам, которые появились, благодаря нау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е. И сделали для себя вывод, что фокусы несут  не только развлекательный характер, но и развивают мышление, внимательность и ловкость рук. Дни прошли в  атмосфере творчества , интереса и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познавательной активности.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Дюльгер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М.Г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14" y="738554"/>
            <a:ext cx="3472963" cy="1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22" y="2685441"/>
            <a:ext cx="3411415" cy="271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699" y="1006110"/>
            <a:ext cx="4492870" cy="348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0862" y="747346"/>
            <a:ext cx="2389430" cy="298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3276" y="3710353"/>
            <a:ext cx="2382715" cy="291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9831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20EDB7F-7555-8849-5BBF-DEB76081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766559-9AF7-54B0-4C03-8B02F82E434F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BA6230-F6A0-AC70-6811-D113BF177E87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19.05.2025-25.05.2025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333DE1-DFA8-B467-2A3E-FA5A785B1EEA}"/>
              </a:ext>
            </a:extLst>
          </p:cNvPr>
          <p:cNvSpPr txBox="1"/>
          <p:nvPr/>
        </p:nvSpPr>
        <p:spPr>
          <a:xfrm>
            <a:off x="178677" y="5882054"/>
            <a:ext cx="110673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интересная неделя прошла для детей  старшей группы под названием « Книга- лучший  друг». С детьми проводились беседы, читали, разгадывали  загадки. В конце недели дети посетили сельскую библиотеку  в ДК . Мероприятия были направлены на  развитие интереса к чтению, формированию бережного отношения к  книге.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Загрузки\20250325_1024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71" y="870440"/>
            <a:ext cx="4317022" cy="2347546"/>
          </a:xfrm>
          <a:prstGeom prst="rect">
            <a:avLst/>
          </a:prstGeom>
          <a:noFill/>
        </p:spPr>
      </p:pic>
      <p:pic>
        <p:nvPicPr>
          <p:cNvPr id="2051" name="Picture 3" descr="D:\Загрузки\20250325_102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6992" y="861646"/>
            <a:ext cx="3402624" cy="230358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2837" y="3344864"/>
            <a:ext cx="3270739" cy="22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1\Desktop\20241023_11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7848" y="870438"/>
            <a:ext cx="3552089" cy="2277208"/>
          </a:xfrm>
          <a:prstGeom prst="rect">
            <a:avLst/>
          </a:prstGeom>
          <a:noFill/>
        </p:spPr>
      </p:pic>
      <p:pic>
        <p:nvPicPr>
          <p:cNvPr id="1027" name="Picture 3" descr="C:\Users\1\Desktop\20241023_1057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523" y="3420208"/>
            <a:ext cx="3059722" cy="2224454"/>
          </a:xfrm>
          <a:prstGeom prst="rect">
            <a:avLst/>
          </a:prstGeom>
          <a:noFill/>
        </p:spPr>
      </p:pic>
      <p:pic>
        <p:nvPicPr>
          <p:cNvPr id="1028" name="Picture 4" descr="C:\Users\1\Desktop\20241023_1034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3108" y="3429001"/>
            <a:ext cx="431702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507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4F79829-4A16-C3D3-73DD-CAE3326F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B42433-65C8-2A7C-76B9-E325F2EE310B}"/>
              </a:ext>
            </a:extLst>
          </p:cNvPr>
          <p:cNvSpPr txBox="1"/>
          <p:nvPr/>
        </p:nvSpPr>
        <p:spPr>
          <a:xfrm>
            <a:off x="4906297" y="160952"/>
            <a:ext cx="8416413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 (выпускные, концерты)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71377B-4C03-D1C0-61E5-CDB03EB8BC1A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26.05.2025-01.06.2025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19C339-4AE8-2484-2B77-9AC7BFD28ED3}"/>
              </a:ext>
            </a:extLst>
          </p:cNvPr>
          <p:cNvSpPr txBox="1"/>
          <p:nvPr/>
        </p:nvSpPr>
        <p:spPr>
          <a:xfrm>
            <a:off x="178677" y="5908431"/>
            <a:ext cx="1106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 конце мая в детском саду   прошел выпускной бал. Дети танцевали, читали стихи, участвовали в сценках. Самым трогательным было поздравление малышей, которые пожелали  выпускникам учиться на хорошо и отлично.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08" y="3622431"/>
            <a:ext cx="3789484" cy="214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62" y="1019907"/>
            <a:ext cx="3824654" cy="21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908" y="3622431"/>
            <a:ext cx="3894992" cy="214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737" y="1011114"/>
            <a:ext cx="3886201" cy="220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6462" y="1002323"/>
            <a:ext cx="3103684" cy="213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0" y="3613638"/>
            <a:ext cx="3349870" cy="214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8589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Россия)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09.06.2025-15.06.2025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5408762"/>
            <a:ext cx="110673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День  России –это отличный  повод рассказать  детям еще раз об истории нашей великой страны, о многообразии народных традиций.. Все мероприятия  , проведенные в детском саду, направлены на воспитание нравственно-патриотических чувств к наших воспитанников.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72" y="828135"/>
            <a:ext cx="3502324" cy="19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524" y="828136"/>
            <a:ext cx="4330462" cy="19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2657" y="2924356"/>
            <a:ext cx="4356339" cy="21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608" y="2993366"/>
            <a:ext cx="3513135" cy="203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7184" y="1768415"/>
            <a:ext cx="3174521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291</Words>
  <Application>Microsoft Office PowerPoint</Application>
  <PresentationFormat>Произвольный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1</cp:lastModifiedBy>
  <cp:revision>24</cp:revision>
  <dcterms:created xsi:type="dcterms:W3CDTF">2025-04-09T18:05:13Z</dcterms:created>
  <dcterms:modified xsi:type="dcterms:W3CDTF">2025-06-20T06:59:05Z</dcterms:modified>
</cp:coreProperties>
</file>